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Engineers Sketch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sketch before they build or model in CAD?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 and title the sketch page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light construction lines first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object lines and labels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design purpose in words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in your notebook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dated engineering sketch that communicates a design idea clearly enough for another person to understand.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why engineers sketch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1.2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why engineers sketch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Engineering sketches are thinking tools, not art assignments.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sketch captures design intent before time is spent building or modeling.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do engineers sketch before they build or model in CAD?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sketches are thinking tools, not art assignments.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captures design intent before time is spent building or modeling. Good sketches make ideas easier to compare, discuss, and improve.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why engineers sketch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Engineers Sketch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sketches are thinking tools, not art assignments.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captures design intent before time is spent building or modeling.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sketches make ideas easier to compare, discuss, and improve.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sketch is strongest for engineering communication?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beautiful shaded sketch with no labels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sketch with labels and the design purpose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copied drawing with no explanation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blank page saved for later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quick sketch with labels and the design purpose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sketch becomes engineering evidence when it communicates what the idea is, why it matters, and what features someone should notice.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why do engineers sketch before they build or model in cad.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sketch that communicates a design idea, feature, or part before modeling or building.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why engineers sketch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dated engineering sketch that communicates a design idea clearly enough for another person to understand.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1.1: Why Engineers Sketch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