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1.19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Bill of Materials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keep track of every part needed to build an assembly?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every rocket part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quantity for each item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material or fabrication notes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Match item names to exploded view labels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for missing repeated parts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rocket Bill of Materials that matches the exploded view and assembly notes.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rocket bill of materials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1.20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rocket bill of materials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Bill of Materials is a structured list of all parts in an assembly.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Quantities must match the actual number of parts used.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keep track of every part needed to build an assembly?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Bill of Materials is a structured list of all parts in an assembly.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Quantities must match the actual number of parts used. Notes can explain materials, connections, or special features.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rocket bill of materials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Bill of Materials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Bill of Materials is a structured list of all parts in an assembly.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Quantities must match the actual number of parts used.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can explain materials, connections, or special features.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a BOM useful?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 names only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names, quantities, materials, and notes organized clearly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of the finished assembly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paragraph with no table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names, quantities, materials, and notes organized clearly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bill of materials supports purchasing, fabrication, assembly, and inspection by making every component visible and traceable.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engineers keep track of every part needed to build an assembly.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rocket bill of materials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rocket Bill of Materials that matches the exploded view and assembly notes.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1.19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1.19: Rocket Bill of Materials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