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1.18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Exploded View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show rocket parts separated without losing how they fit together?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1.18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rocket exploded view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parts aligned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each part clearly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assembly order if possible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view to BOM item names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rocket exploded view showing separated parts, alignment, and clear part labels.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1.18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rocket exploded view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1.19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1.18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rocket exploded view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An exploded view separates parts so each component can be seen.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Alignment should still show where parts belong in the assembly.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1.18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show rocket parts separated without losing how they fit together?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1.18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exploded view separates parts so each component can be seen.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Alignment should still show where parts belong in the assembly. Exploded views can communicate assembly order and fit relationships.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rocket exploded view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1.18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Exploded View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exploded view separates parts so each component can be seen.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Alignment should still show where parts belong in the assembly.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 can communicate assembly order and fit relationships.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1.18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documentation choice best supports a rocket assembly review?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show a final photo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parts, order, measurements, relationships, and evidence-based notes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parts without quantities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change verbally but do not write it down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1.18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parts, order, measurements, relationships, and evidence-based notes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documentation should help someone understand how the system works, what parts are needed, and what evidence supports any proposed improvement.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1.18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can engineers show rocket parts separated without losing how they fit together.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1.18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rocket assembly as evidence: parts, relationships, measurements, notes, and proposed improvements.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rocket exploded view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rocket exploded view showing separated parts, alignment, and clear part labels.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1.18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1.18: Rocket Exploded View</dc:title>
  <dc:subject>Introduction to Engineering Design Unit 1</dc:subject>
  <dc:creator>LockwoodSTEM</dc:creator>
  <cp:lastModifiedBy>LockwoodSTEM</cp:lastModifiedBy>
  <cp:revision>1</cp:revision>
  <dcterms:created xsi:type="dcterms:W3CDTF">2026-07-16T22:51:26Z</dcterms:created>
  <dcterms:modified xsi:type="dcterms:W3CDTF">2026-07-16T22:51:26Z</dcterms:modified>
</cp:coreProperties>
</file>