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1.17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Documenting the Rocket Assembly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information does someone need to understand or recreate the rocket assembly?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labeled assembly sketch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clear parts list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connection notes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material or fabrication notes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missing documentation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rocket assembly documentation page that explains parts, connections, materials, and purpose.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documenting the rocket assembly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1.18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documenting the rocket assembly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Assembly documentation combines labeled sketches, part names, materials, and connection notes.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The goal is clarity for a future builder or reviewer.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information does someone need to understand or recreate the rocket assembly?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combines labeled sketches, part names, materials, and connection notes.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clarity for a future builder or reviewer. Photos and sketches should be labeled with what they prove.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documenting the rocket assembly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Documenting the Rocket Assembly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combines labeled sketches, part names, materials, and connection notes.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clarity for a future builder or reviewer.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 and sketches should be labeled with what they prove.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documentation choice best supports a rocket assembly review?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 a final photo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parts without quantities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change verbally but do not write it down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should help someone understand how the system works, what parts are needed, and what evidence supports any proposed improvement.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what information does someone need to understand or recreate the rocket assembly.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documenting the rocket assembly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rocket assembly documentation page that explains parts, connections, materials, and purpose.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1.17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1.17: Documenting the Rocket Assembly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