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1.15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Adhesives &amp; Fasteners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decide the best way to connect parts together?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rocket connection points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each connection method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 removable vs. permanent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one connection trade-off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Update assembly notes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connection method table for the rocket assembly that explains how parts attach and why.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adhesives &amp; fasteners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1.16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adhesives &amp; fasteners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Connections can be permanent, removable, adjustable, or temporary.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Adhesives can be quick but may make disassembly difficult.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decide the best way to connect parts together?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Connections can be permanent, removable, adjustable, or temporary.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Adhesives can be quick but may make disassembly difficult. Fasteners and fit-based features can support inspection, repair, and revision.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adhesives &amp; fasteners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Adhesives &amp; Fasteners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Connections can be permanent, removable, adjustable, or temporary.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Adhesives can be quick but may make disassembly difficult.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Fasteners and fit-based features can support inspection, repair, and revision.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connection decision is most engineering-focused?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whatever is fastest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connection method based on load, materials, access, and removability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connection that looks cleanest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documenting the joint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connection method based on load, materials, access, and removability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Adhesives and fasteners have different strengths, limits, and repair implications. The choice should match the design requirements.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do engineers decide the best way to connect parts together.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 to a rocket, bracket, or classroom object and record the evidence in your notebook.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adhesives &amp; fasteners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connection method table for the rocket assembly that explains how parts attach and why.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1.15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1.15: Adhesives &amp; Fasteners</dc:title>
  <dc:subject>Introduction to Engineering Design Unit 1</dc:subject>
  <dc:creator>LockwoodSTEM</dc:creator>
  <cp:lastModifiedBy>LockwoodSTEM</cp:lastModifiedBy>
  <cp:revision>1</cp:revision>
  <dcterms:created xsi:type="dcterms:W3CDTF">2026-07-16T22:51:26Z</dcterms:created>
  <dcterms:modified xsi:type="dcterms:W3CDTF">2026-07-16T22:51:26Z</dcterms:modified>
</cp:coreProperties>
</file>