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1.14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Tolerances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allow some variation in measurements, but not too much?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LIMIT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target dimension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an acceptable tolerance range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measured values to the range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the fit result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what should change if the fit fails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tolerance analysis showing whether a rocket part fit is acceptable, too loose, or too tight.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tolerances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1.15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tolerances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target dimension is the intended size of a feature.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Tolerance is the allowed variation around that target.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allow some variation in measurements, but not too much?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Limit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target dimension is the intended size of a feature.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Tolerance is the allowed variation around that target. Fit decisions depend on whether variation still allows the assembly to work.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tolerances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Tolerances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target dimension is the intended size of a feature.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Tolerance is the allowed variation around that target.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decisions depend on whether variation still allows the assembly to work.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a tolerance communicate?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exact measurement with no variation allowed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acceptable range of variation for a feature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color of the final part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order parts are assembled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acceptable range of variation for a feature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Tolerances define how much variation is acceptable before fit, function, or safety is affected.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Limit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why do engineers allow some variation in measurements, but not too much.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tolerances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tolerance analysis showing whether a rocket part fit is acceptable, too loose, or too tight.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1.14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1.14: Tolerances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