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1.13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 Tools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choose the right tool for accurate measurement?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TOOL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correct measuring tool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units and tool used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 repeated measurements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at least one critical rocket feature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 uncertainty or variation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 table for rocket parts that includes tool choice, units, and repeated measurements.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measurement tools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1.14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measurement tools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Different measurement tools are accurate for different tasks.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measurement is only useful if the tool, units, and method are clear.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choose the right tool for accurate measurement?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Tool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measurement tools are accurate for different tasks.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 is only useful if the tool, units, and method are clear. Repeated measurements help identify mistakes or variation.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measurement tools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 Tools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measurement tools are accurate for different tasks.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 is only useful if the tool, units, and method are clear.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measurements help identify mistakes or variation.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measurement practice is strongest?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Estimate if the part looks close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tool and record units clearly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Round every value to the nearest inch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once and never recheck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tool and record units clearly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Accurate measurements require an appropriate tool, careful technique, units, and enough precision for the design decision.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Tool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choose the right tool for accurate measurement.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 to a rocket, bracket, or classroom object and record the evidence in your notebook.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measurement tools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measurement table for rocket parts that includes tool choice, units, and repeated measurements.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1.13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1.13: Measurement Tools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