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1.12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Documentation Matters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is a design not finished when the sketch or model is finished?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clear titles and dates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labels and captions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part names and functions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connection methods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what evidence is still missing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documentation update that makes the rocket assembly understandable without verbal explanation.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why documentation matters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1.13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why documentation matters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Documentation explains what the design is, how it works, and how it was built.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Good documentation makes work repeatable and inspectable.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is a design not finished when the sketch or model is finished?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 explains what the design is, how it works, and how it was built.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documentation makes work repeatable and inspectable. Missing notes make future design decisions harder to justify.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why documentation matters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Documentation Matters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 explains what the design is, how it works, and how it was built.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documentation makes work repeatable and inspectable.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Missing notes make future design decisions harder to justify.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action would make this documentation more useful to another engineer?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page look decorative first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labels because the drawing seems obvious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labels, measurements, or notes that clarify the design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Wait until the end of the unit to document everything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labels, measurements, or notes that clarify the design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documentation is not just a record that work happened. It must communicate design intent, evidence, and decisions clearly enough for another person to use.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why is a design not finished when the sketch or model is finished.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 to a rocket, bracket, or classroom object and record the evidence in your notebook.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why documentation matters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documentation update that makes the rocket assembly understandable without verbal explanation.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1.12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1.12: Why Documentation Matters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