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1.11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Reverse Engineering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learn from an existing rocket assembly by carefully taking it apart?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Photograph or sketch the assembled rocket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major parts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how parts connect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 any fit or alignment issues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parts organized for reassembly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reverse-engineering notebook entry showing rocket parts, functions, fits, and initial observations.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rocket assembly reverse engineering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1.12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rocket assembly reverse engineering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Reverse engineering means studying an existing product to understand how it works.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Each rocket part has a function, fit, and relationship to other parts.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learn from an existing rocket assembly by carefully taking it apart?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Reverse engineering means studying an existing product to understand how it works.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rocket part has a function, fit, and relationship to other parts. Careful disassembly protects evidence and makes reassembly possible.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rocket assembly reverse engineering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Reverse Engineering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Reverse engineering means studying an existing product to understand how it works.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rocket part has a function, fit, and relationship to other parts.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Careful disassembly protects evidence and makes reassembly possible.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documentation choice best supports a rocket assembly review?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 a final photo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parts without quantities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change verbally but do not write it down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should help someone understand how the system works, what parts are needed, and what evidence supports any proposed improvement.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engineers learn from an existing rocket assembly by carefully taking it apart.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rocket assembly reverse engineering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reverse-engineering notebook entry showing rocket parts, functions, fits, and initial observations.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1.11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1.11: Rocket Assembly Reverse Engineering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